
<file path=[Content_Types].xml><?xml version="1.0" encoding="utf-8"?>
<Types xmlns="http://schemas.openxmlformats.org/package/2006/content-types"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FAB45-F8FD-460B-BE9E-7567D960EC1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9D745-2E54-4DC3-B461-9077B9F5827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74125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C9D745-2E54-4DC3-B461-9077B9F58270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7041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8400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97087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15909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7147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4214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5718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469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7431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90350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8760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50627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24BF6-3481-4F89-9140-61E6FA040C4A}" type="datetimeFigureOut">
              <a:rPr lang="sv-SE" smtClean="0"/>
              <a:t>2011-11-01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79C30-ABC7-4602-B7D7-FA7CEA323F6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69388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ewes\Desktop\presentation\Veidekke_Nytt_djupvattenintag.wmv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mp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pewes\Desktop\presentation\tidplan%20okg%2020100302.pdf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152128"/>
          </a:xfrm>
        </p:spPr>
        <p:txBody>
          <a:bodyPr>
            <a:normAutofit fontScale="90000"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OKG PLEX / DJUPVATTENINTAG</a:t>
            </a:r>
            <a:br>
              <a:rPr lang="sv-SE" dirty="0" smtClean="0">
                <a:solidFill>
                  <a:srgbClr val="FF0000"/>
                </a:solidFill>
              </a:rPr>
            </a:br>
            <a:r>
              <a:rPr lang="sv-SE" dirty="0" smtClean="0">
                <a:solidFill>
                  <a:srgbClr val="FF0000"/>
                </a:solidFill>
              </a:rPr>
              <a:t>OSKARSHAMN 2011</a:t>
            </a:r>
            <a:br>
              <a:rPr lang="sv-SE" dirty="0" smtClean="0">
                <a:solidFill>
                  <a:srgbClr val="FF0000"/>
                </a:solidFill>
              </a:rPr>
            </a:b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55576" y="3068960"/>
            <a:ext cx="8064896" cy="360040"/>
          </a:xfrm>
        </p:spPr>
        <p:txBody>
          <a:bodyPr>
            <a:normAutofit fontScale="92500" lnSpcReduction="10000"/>
          </a:bodyPr>
          <a:lstStyle/>
          <a:p>
            <a:r>
              <a:rPr lang="sv-SE" sz="2000" dirty="0" smtClean="0">
                <a:solidFill>
                  <a:srgbClr val="FF0000"/>
                </a:solidFill>
              </a:rPr>
              <a:t>PER WESTMAN, BLOCKCHEF OFFSHORE- MARK OCH BETONGARBETEN</a:t>
            </a:r>
          </a:p>
          <a:p>
            <a:endParaRPr lang="sv-SE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33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SYSTEMBESLUT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UTLYFT AV INTAGSKONSTRUKTION</a:t>
            </a:r>
          </a:p>
          <a:p>
            <a:pPr lvl="2"/>
            <a:r>
              <a:rPr lang="sv-SE" dirty="0" smtClean="0"/>
              <a:t>VAR SKALL DEN BYGGAS</a:t>
            </a:r>
          </a:p>
          <a:p>
            <a:pPr lvl="3"/>
            <a:r>
              <a:rPr lang="sv-SE" dirty="0" smtClean="0"/>
              <a:t>PÅVERKAR LYFTMETODER</a:t>
            </a:r>
          </a:p>
          <a:p>
            <a:pPr lvl="3"/>
            <a:r>
              <a:rPr lang="sv-SE" dirty="0" smtClean="0"/>
              <a:t>TRANSPORTSTRÄCKA</a:t>
            </a:r>
          </a:p>
          <a:p>
            <a:pPr lvl="3"/>
            <a:r>
              <a:rPr lang="sv-SE" dirty="0" smtClean="0"/>
              <a:t>TYP/STORLEK KRAN</a:t>
            </a:r>
          </a:p>
          <a:p>
            <a:pPr lvl="3"/>
            <a:r>
              <a:rPr lang="sv-SE" dirty="0" smtClean="0"/>
              <a:t>TID OCH $</a:t>
            </a:r>
          </a:p>
          <a:p>
            <a:pPr lvl="2"/>
            <a:r>
              <a:rPr lang="sv-SE" dirty="0" smtClean="0"/>
              <a:t>HUR SKALL DEN LYFTAS</a:t>
            </a:r>
          </a:p>
          <a:p>
            <a:pPr lvl="3"/>
            <a:r>
              <a:rPr lang="sv-SE" dirty="0" smtClean="0"/>
              <a:t>EX TORRDOCKA OCH KATAMARAN VS PONTONKRAN</a:t>
            </a:r>
          </a:p>
          <a:p>
            <a:pPr lvl="2"/>
            <a:r>
              <a:rPr lang="sv-SE" dirty="0" smtClean="0"/>
              <a:t>NÄR SKALL DEN ”SJÖSÄTTAS”</a:t>
            </a:r>
          </a:p>
          <a:p>
            <a:pPr lvl="3"/>
            <a:r>
              <a:rPr lang="sv-SE" dirty="0" smtClean="0"/>
              <a:t>METREOLOGI, VIND, SJÖGÅNG </a:t>
            </a:r>
          </a:p>
          <a:p>
            <a:pPr lvl="3"/>
            <a:r>
              <a:rPr lang="sv-SE" dirty="0" smtClean="0"/>
              <a:t>RISK FÖR VÄNTETID PGA VÄDER -&gt; RISKMINIMERING</a:t>
            </a:r>
          </a:p>
          <a:p>
            <a:pPr lvl="3"/>
            <a:r>
              <a:rPr lang="sv-SE" dirty="0" smtClean="0"/>
              <a:t>UTRUSTNING AV DET HÄR SLAGET BOKAS MER ÄN 6 MÅNADER I FÖRVÄG </a:t>
            </a:r>
            <a:r>
              <a:rPr lang="sv-SE" dirty="0" smtClean="0">
                <a:sym typeface="Wingdings" pitchFamily="2" charset="2"/>
              </a:rPr>
              <a:t> </a:t>
            </a:r>
            <a:r>
              <a:rPr lang="sv-SE" sz="2400" dirty="0" smtClean="0">
                <a:sym typeface="Wingdings" pitchFamily="2" charset="2"/>
              </a:rPr>
              <a:t>PLANERING!!</a:t>
            </a:r>
            <a:endParaRPr lang="sv-SE" dirty="0" smtClean="0"/>
          </a:p>
          <a:p>
            <a:pPr lvl="2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744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VÅRT VAL: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SÅ KORT SJÖTRANSPORT SOM MÖJLIGT</a:t>
            </a:r>
          </a:p>
          <a:p>
            <a:r>
              <a:rPr lang="sv-SE" dirty="0" smtClean="0"/>
              <a:t>BÄSTA VÄDERFÖNSTRET</a:t>
            </a:r>
          </a:p>
          <a:p>
            <a:pPr lvl="1"/>
            <a:r>
              <a:rPr lang="sv-SE" dirty="0" smtClean="0"/>
              <a:t>HAMNPLANEN PÅ OKG</a:t>
            </a:r>
          </a:p>
          <a:p>
            <a:pPr lvl="1"/>
            <a:r>
              <a:rPr lang="sv-SE" dirty="0" smtClean="0"/>
              <a:t>UTLYFT I JUNI 2011</a:t>
            </a:r>
          </a:p>
          <a:p>
            <a:pPr marL="457200" lvl="1" indent="0">
              <a:buNone/>
            </a:pPr>
            <a:endParaRPr lang="sv-SE" dirty="0"/>
          </a:p>
          <a:p>
            <a:pPr marL="457200" lvl="1" indent="0">
              <a:buNone/>
            </a:pPr>
            <a:r>
              <a:rPr lang="sv-SE" dirty="0" smtClean="0"/>
              <a:t>PÅ GRUND AV KAJKONSTRUKTIONEN OCH AV BEVAKNINGSSKÄL FÖR SIGYN KUNDE VI INTE BYGGA PÅ KAJKANTEN -&gt; LANSERING CA 35 M.</a:t>
            </a:r>
          </a:p>
          <a:p>
            <a:pPr marL="457200" lvl="1" indent="0">
              <a:buNone/>
            </a:pPr>
            <a:r>
              <a:rPr lang="sv-SE" dirty="0" smtClean="0"/>
              <a:t>LANSERINGSBALKARNA AV BETONG GER OCKSÅ STADGA ÅT KAJKANTEN GENOM LASTSPRIDNING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4917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v-SE" dirty="0" smtClean="0"/>
              <a:t>BETONGKONSTRUKTIONER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412777"/>
            <a:ext cx="4104456" cy="2375756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76573" y="2384885"/>
            <a:ext cx="5184578" cy="3240359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717032"/>
            <a:ext cx="4104456" cy="2880320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1331640" y="1700808"/>
            <a:ext cx="1317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SÄTTFALSAR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211960" y="6021288"/>
            <a:ext cx="1167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STÖDRING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9" name="textruta 8"/>
          <p:cNvSpPr txBox="1"/>
          <p:nvPr/>
        </p:nvSpPr>
        <p:spPr>
          <a:xfrm>
            <a:off x="5217776" y="3347700"/>
            <a:ext cx="2359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INTAGSKONSTRUKTION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4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r>
              <a:rPr lang="sv-SE" dirty="0" smtClean="0"/>
              <a:t>INTAGSKONSTRUKTION</a:t>
            </a:r>
            <a:endParaRPr lang="sv-SE" dirty="0"/>
          </a:p>
        </p:txBody>
      </p:sp>
      <p:pic>
        <p:nvPicPr>
          <p:cNvPr id="5" name="Platshållare för innehåll 4" descr="K-22.2-210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5051" r="35830"/>
          <a:stretch/>
        </p:blipFill>
        <p:spPr>
          <a:xfrm>
            <a:off x="5364088" y="1340768"/>
            <a:ext cx="3553097" cy="4297364"/>
          </a:xfrm>
        </p:spPr>
      </p:pic>
      <p:sp>
        <p:nvSpPr>
          <p:cNvPr id="7" name="textruta 6"/>
          <p:cNvSpPr txBox="1"/>
          <p:nvPr/>
        </p:nvSpPr>
        <p:spPr>
          <a:xfrm>
            <a:off x="971600" y="1700808"/>
            <a:ext cx="35216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# C 40/50</a:t>
            </a:r>
          </a:p>
          <a:p>
            <a:r>
              <a:rPr lang="sv-SE" dirty="0" smtClean="0"/>
              <a:t># 4 GJUTDELAR</a:t>
            </a:r>
          </a:p>
          <a:p>
            <a:r>
              <a:rPr lang="sv-SE" dirty="0"/>
              <a:t>	</a:t>
            </a:r>
            <a:r>
              <a:rPr lang="sv-SE" dirty="0" smtClean="0"/>
              <a:t>CYLINDER 30 M3</a:t>
            </a:r>
          </a:p>
          <a:p>
            <a:r>
              <a:rPr lang="sv-SE" dirty="0"/>
              <a:t>	</a:t>
            </a:r>
            <a:r>
              <a:rPr lang="sv-SE" dirty="0" smtClean="0"/>
              <a:t>VOT + RINGPLATTA 80 M3</a:t>
            </a:r>
          </a:p>
          <a:p>
            <a:r>
              <a:rPr lang="sv-SE" dirty="0"/>
              <a:t>	</a:t>
            </a:r>
            <a:r>
              <a:rPr lang="sv-SE" dirty="0" smtClean="0"/>
              <a:t>PELARE 19 M3</a:t>
            </a:r>
          </a:p>
          <a:p>
            <a:r>
              <a:rPr lang="sv-SE" dirty="0"/>
              <a:t>	</a:t>
            </a:r>
            <a:r>
              <a:rPr lang="sv-SE" dirty="0" smtClean="0"/>
              <a:t>TOPPLATTA 72 M3</a:t>
            </a:r>
          </a:p>
          <a:p>
            <a:r>
              <a:rPr lang="sv-SE" dirty="0" smtClean="0"/>
              <a:t>SVÅRIGHETER?</a:t>
            </a:r>
          </a:p>
        </p:txBody>
      </p:sp>
    </p:spTree>
    <p:extLst>
      <p:ext uri="{BB962C8B-B14F-4D97-AF65-F5344CB8AC3E}">
        <p14:creationId xmlns:p14="http://schemas.microsoft.com/office/powerpoint/2010/main" val="23541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KOMPLICERAD FORMNING</a:t>
            </a:r>
            <a:endParaRPr lang="sv-SE" dirty="0"/>
          </a:p>
        </p:txBody>
      </p:sp>
      <p:sp>
        <p:nvSpPr>
          <p:cNvPr id="5" name="Platshållare för innehåll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RADIER, VOTER, ELLIPSER ETC</a:t>
            </a:r>
          </a:p>
          <a:p>
            <a:pPr lvl="1"/>
            <a:r>
              <a:rPr lang="sv-SE" dirty="0" smtClean="0"/>
              <a:t>TRADITIONELL BRÄDFORM TILLVERKAS PÅ PLATS</a:t>
            </a:r>
          </a:p>
          <a:p>
            <a:pPr lvl="1"/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395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KOMPLICERAD ARMERING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TÄT ARMERING</a:t>
            </a:r>
          </a:p>
          <a:p>
            <a:r>
              <a:rPr lang="sv-SE" dirty="0" smtClean="0"/>
              <a:t>RADIEBOCKAD</a:t>
            </a:r>
          </a:p>
          <a:p>
            <a:r>
              <a:rPr lang="sv-SE" dirty="0" smtClean="0"/>
              <a:t>TILLVERKAS PÅ PLATS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27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t="-7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>
                <a:solidFill>
                  <a:srgbClr val="FF0000"/>
                </a:solidFill>
              </a:rPr>
              <a:t>SLANK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FF0000"/>
                </a:solidFill>
              </a:rPr>
              <a:t>DIMENSIONERING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SVÅR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FF0000"/>
                </a:solidFill>
              </a:rPr>
              <a:t>LÄGGNING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FF0000"/>
                </a:solidFill>
              </a:rPr>
              <a:t>OCH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FF0000"/>
                </a:solidFill>
              </a:rPr>
              <a:t>BEARBETNING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3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SLANK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FF0000"/>
                </a:solidFill>
              </a:rPr>
              <a:t>KONSTRUKTION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KLIMAT, UPPVÄRMNING/AVKYLNING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8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SÄTTFALSAR</a:t>
            </a:r>
            <a:endParaRPr lang="sv-SE" dirty="0"/>
          </a:p>
        </p:txBody>
      </p:sp>
      <p:pic>
        <p:nvPicPr>
          <p:cNvPr id="4" name="Platshållare för innehåll 3" descr="K-21.2-332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18" t="18760" r="25979" b="17262"/>
          <a:stretch/>
        </p:blipFill>
        <p:spPr>
          <a:xfrm>
            <a:off x="5940152" y="2132856"/>
            <a:ext cx="2460173" cy="2895600"/>
          </a:xfrm>
        </p:spPr>
      </p:pic>
      <p:sp>
        <p:nvSpPr>
          <p:cNvPr id="5" name="textruta 4"/>
          <p:cNvSpPr txBox="1"/>
          <p:nvPr/>
        </p:nvSpPr>
        <p:spPr>
          <a:xfrm>
            <a:off x="1043608" y="2276872"/>
            <a:ext cx="36338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dirty="0" smtClean="0"/>
              <a:t>C 40/50 FROSTBESTÄNDIG</a:t>
            </a:r>
          </a:p>
          <a:p>
            <a:r>
              <a:rPr lang="sv-SE" dirty="0" smtClean="0"/>
              <a:t>MOTGJUTNING BERG</a:t>
            </a:r>
          </a:p>
          <a:p>
            <a:r>
              <a:rPr lang="sv-SE" dirty="0" smtClean="0"/>
              <a:t>HÖJD 14 M, VARIERANDE TVÄRSNITT</a:t>
            </a:r>
          </a:p>
          <a:p>
            <a:r>
              <a:rPr lang="sv-SE" dirty="0" smtClean="0"/>
              <a:t>INDELAD I 3 GJUTDELAR TOT 270 M3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7642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SAKER ATT FUNDERA ÖVER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BERGPASSNING</a:t>
            </a:r>
          </a:p>
          <a:p>
            <a:r>
              <a:rPr lang="sv-SE" dirty="0" smtClean="0"/>
              <a:t>TOLERANSER FÖR SÄTTLUCKOR</a:t>
            </a:r>
          </a:p>
          <a:p>
            <a:r>
              <a:rPr lang="sv-SE" dirty="0" smtClean="0"/>
              <a:t>TEMPERATUR/KYLNING</a:t>
            </a:r>
          </a:p>
          <a:p>
            <a:r>
              <a:rPr lang="sv-SE" dirty="0" smtClean="0"/>
              <a:t>INGJUTNINGSGODS FÖR KANTSKONING</a:t>
            </a:r>
          </a:p>
          <a:p>
            <a:r>
              <a:rPr lang="sv-SE" dirty="0" smtClean="0"/>
              <a:t>LOGISTIK VS TUNNELDRIFT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8599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AGENDA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v-SE" dirty="0" smtClean="0"/>
              <a:t>FILMTAJM</a:t>
            </a:r>
          </a:p>
          <a:p>
            <a:r>
              <a:rPr lang="sv-SE" dirty="0" smtClean="0"/>
              <a:t>PROJEKTBESKRIVNING</a:t>
            </a:r>
          </a:p>
          <a:p>
            <a:r>
              <a:rPr lang="sv-SE" dirty="0" smtClean="0"/>
              <a:t>SYSTEMBESLUT</a:t>
            </a:r>
          </a:p>
          <a:p>
            <a:r>
              <a:rPr lang="sv-SE" dirty="0" smtClean="0"/>
              <a:t>BETONGDELAR</a:t>
            </a:r>
          </a:p>
          <a:p>
            <a:r>
              <a:rPr lang="sv-SE" dirty="0" smtClean="0"/>
              <a:t>DAMMBYGGNAD</a:t>
            </a:r>
          </a:p>
          <a:p>
            <a:r>
              <a:rPr lang="sv-SE" dirty="0" smtClean="0"/>
              <a:t>OFFSHOREARBETEN</a:t>
            </a:r>
          </a:p>
          <a:p>
            <a:r>
              <a:rPr lang="sv-SE" dirty="0" smtClean="0"/>
              <a:t>AVSLUTNING</a:t>
            </a:r>
          </a:p>
          <a:p>
            <a:r>
              <a:rPr lang="sv-SE" dirty="0" smtClean="0">
                <a:hlinkClick r:id="rId3" action="ppaction://hlinkfile"/>
              </a:rPr>
              <a:t>C:\Users\pewes\Desktop\presentation\Veidekke_Nytt_djupvattenintag.wmv</a:t>
            </a:r>
            <a:endParaRPr lang="sv-SE" dirty="0" smtClean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86867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3903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UPPLAGSRING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TEMPORÄR KONSTRUKTION</a:t>
            </a:r>
          </a:p>
          <a:p>
            <a:r>
              <a:rPr lang="sv-SE" dirty="0" smtClean="0"/>
              <a:t>C40/50</a:t>
            </a:r>
          </a:p>
          <a:p>
            <a:r>
              <a:rPr lang="sv-SE" dirty="0" smtClean="0"/>
              <a:t>80 M3 I TVÅ DELAR +</a:t>
            </a:r>
          </a:p>
          <a:p>
            <a:r>
              <a:rPr lang="sv-SE" dirty="0" smtClean="0"/>
              <a:t>UNDERGJUTNING 21 M3</a:t>
            </a:r>
          </a:p>
          <a:p>
            <a:endParaRPr lang="sv-SE" dirty="0"/>
          </a:p>
        </p:txBody>
      </p:sp>
      <p:pic>
        <p:nvPicPr>
          <p:cNvPr id="5" name="Bildobjekt 4" descr="K-20.1-324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3" t="14581" r="58929" b="45647"/>
          <a:stretch/>
        </p:blipFill>
        <p:spPr>
          <a:xfrm>
            <a:off x="6516216" y="3789040"/>
            <a:ext cx="2416628" cy="218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3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LITE BILDER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70" y="1124744"/>
            <a:ext cx="4172284" cy="2772000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4" y="1052736"/>
            <a:ext cx="4032000" cy="302400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886064"/>
            <a:ext cx="4284000" cy="284619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4" y="3886064"/>
            <a:ext cx="433484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83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DAMM OCH SPONT</a:t>
            </a:r>
            <a:endParaRPr lang="sv-SE" dirty="0"/>
          </a:p>
        </p:txBody>
      </p:sp>
      <p:pic>
        <p:nvPicPr>
          <p:cNvPr id="4" name="Platshållare för innehåll 3" descr="G-13.1-101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0" t="19482" r="37845" b="14616"/>
          <a:stretch/>
        </p:blipFill>
        <p:spPr>
          <a:xfrm>
            <a:off x="539552" y="1340768"/>
            <a:ext cx="3341914" cy="2982686"/>
          </a:xfrm>
        </p:spPr>
      </p:pic>
      <p:pic>
        <p:nvPicPr>
          <p:cNvPr id="5" name="Bildobjekt 4" descr="G-13.2-101.pdf - Adobe Reader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4" t="30213" r="20358" b="34566"/>
          <a:stretch/>
        </p:blipFill>
        <p:spPr>
          <a:xfrm>
            <a:off x="3347864" y="4365104"/>
            <a:ext cx="5268687" cy="1937657"/>
          </a:xfrm>
          <a:prstGeom prst="rect">
            <a:avLst/>
          </a:prstGeom>
        </p:spPr>
      </p:pic>
      <p:pic>
        <p:nvPicPr>
          <p:cNvPr id="7" name="Bildobjekt 6" descr="OKG-111A-111018.pdf - Adobe Reader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17946" r="54167" b="50000"/>
          <a:stretch/>
        </p:blipFill>
        <p:spPr>
          <a:xfrm>
            <a:off x="5148064" y="1340768"/>
            <a:ext cx="2351314" cy="176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EN BILD SÄGER MER ÄN…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412776"/>
            <a:ext cx="3251200" cy="2168525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1196752"/>
            <a:ext cx="3901440" cy="260223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4101"/>
            <a:ext cx="3355432" cy="2515639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61048"/>
            <a:ext cx="3901440" cy="260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90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OFFSHORE-ARBETEN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MUDDRING</a:t>
            </a:r>
          </a:p>
          <a:p>
            <a:r>
              <a:rPr lang="sv-SE" dirty="0" smtClean="0"/>
              <a:t>STÅLFORM</a:t>
            </a:r>
          </a:p>
          <a:p>
            <a:r>
              <a:rPr lang="sv-SE" dirty="0" smtClean="0"/>
              <a:t>UV-GJUTNING</a:t>
            </a:r>
          </a:p>
          <a:p>
            <a:r>
              <a:rPr lang="sv-SE" dirty="0" smtClean="0"/>
              <a:t>SJÖTRANSPORT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3926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MUDDRING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2000 M2/6000 M3</a:t>
            </a:r>
          </a:p>
          <a:p>
            <a:r>
              <a:rPr lang="sv-SE" dirty="0" smtClean="0"/>
              <a:t>VARIERANDE MÄKTIGHET</a:t>
            </a:r>
          </a:p>
          <a:p>
            <a:r>
              <a:rPr lang="sv-SE" dirty="0" smtClean="0"/>
              <a:t>VARIERANDE DJUP 20 – 30 M</a:t>
            </a:r>
          </a:p>
          <a:p>
            <a:r>
              <a:rPr lang="sv-SE" dirty="0" smtClean="0"/>
              <a:t>STORBLOCKIG MORÄN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60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MELLANLÄGG 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PGA VARIERANDE DJUP VID INTAGETS LÄGE</a:t>
            </a:r>
          </a:p>
          <a:p>
            <a:r>
              <a:rPr lang="sv-SE" dirty="0" smtClean="0"/>
              <a:t>KVARSITTANDE FORM AV STÅL</a:t>
            </a:r>
          </a:p>
          <a:p>
            <a:endParaRPr lang="sv-SE" dirty="0"/>
          </a:p>
        </p:txBody>
      </p:sp>
      <p:pic>
        <p:nvPicPr>
          <p:cNvPr id="4" name="Bildobjekt 3" descr="K-20.1-324.pdf - Adobe Reader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t="9635" r="53929" b="41492"/>
          <a:stretch/>
        </p:blipFill>
        <p:spPr>
          <a:xfrm>
            <a:off x="2915816" y="3140968"/>
            <a:ext cx="3341915" cy="268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UNDERVATTENSGJUTNING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2X110 M3</a:t>
            </a:r>
          </a:p>
          <a:p>
            <a:r>
              <a:rPr lang="sv-SE" dirty="0" smtClean="0"/>
              <a:t>30 M </a:t>
            </a:r>
          </a:p>
          <a:p>
            <a:r>
              <a:rPr lang="sv-SE" dirty="0" smtClean="0"/>
              <a:t>HÅLLFASTHETSKRAV</a:t>
            </a:r>
          </a:p>
          <a:p>
            <a:r>
              <a:rPr lang="sv-SE" dirty="0" smtClean="0"/>
              <a:t>TID</a:t>
            </a:r>
          </a:p>
          <a:p>
            <a:r>
              <a:rPr lang="sv-SE" dirty="0" smtClean="0"/>
              <a:t>LOGISTIK</a:t>
            </a:r>
          </a:p>
          <a:p>
            <a:r>
              <a:rPr lang="sv-SE" dirty="0" smtClean="0"/>
              <a:t>DRIFTSÄKERHET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9485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KRAV PÅ BTG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KRAV 4,5 DYGN-&gt; 15 </a:t>
            </a:r>
            <a:r>
              <a:rPr lang="sv-SE" dirty="0" err="1" smtClean="0"/>
              <a:t>Mpa</a:t>
            </a:r>
            <a:r>
              <a:rPr lang="sv-SE" dirty="0" smtClean="0"/>
              <a:t> </a:t>
            </a:r>
          </a:p>
          <a:p>
            <a:r>
              <a:rPr lang="sv-SE" dirty="0" smtClean="0"/>
              <a:t>( OMKRINGLIGGANDE TEMP CA 2°C )</a:t>
            </a:r>
          </a:p>
          <a:p>
            <a:r>
              <a:rPr lang="sv-SE" dirty="0" smtClean="0"/>
              <a:t>ÖPPETTID -&gt; 8 TIMMAR</a:t>
            </a:r>
          </a:p>
          <a:p>
            <a:r>
              <a:rPr lang="sv-SE" dirty="0" smtClean="0"/>
              <a:t>STENMAX 16 mm (PUMPBARHET)</a:t>
            </a:r>
          </a:p>
          <a:p>
            <a:r>
              <a:rPr lang="sv-SE" dirty="0" smtClean="0"/>
              <a:t>VIBBFRI</a:t>
            </a:r>
          </a:p>
          <a:p>
            <a:endParaRPr lang="sv-SE" dirty="0"/>
          </a:p>
          <a:p>
            <a:r>
              <a:rPr lang="sv-SE" dirty="0" smtClean="0">
                <a:sym typeface="Wingdings" pitchFamily="2" charset="2"/>
              </a:rPr>
              <a:t> FULLSKALETEST MED OLIKA RECEPT</a:t>
            </a:r>
            <a:endParaRPr lang="sv-SE" dirty="0" smtClean="0"/>
          </a:p>
          <a:p>
            <a:endParaRPr lang="sv-SE" dirty="0" smtClean="0"/>
          </a:p>
          <a:p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2996952"/>
            <a:ext cx="2304288" cy="172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2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PROJEKTET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sv-SE" dirty="0" smtClean="0"/>
              <a:t>BYGGTID NOV 2009- JUL 2011</a:t>
            </a:r>
          </a:p>
          <a:p>
            <a:endParaRPr lang="sv-SE" dirty="0"/>
          </a:p>
          <a:p>
            <a:r>
              <a:rPr lang="sv-SE" dirty="0" smtClean="0"/>
              <a:t>TOTALENTREPRENAD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PROJEKTBUDGET CA 140 MSEK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PERSONAL CA 4 TJM, 30 KOLL + 5-10 UE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AVANCERAD TIDPLANERING</a:t>
            </a:r>
          </a:p>
          <a:p>
            <a:pPr marL="0" indent="0">
              <a:buNone/>
            </a:pPr>
            <a:endParaRPr lang="sv-SE" dirty="0" smtClean="0"/>
          </a:p>
          <a:p>
            <a:r>
              <a:rPr lang="sv-SE" dirty="0" smtClean="0"/>
              <a:t>UTSPRIDD APD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2376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UTRUSTNING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DRIFTSÄKERHET OCH ENKELHET</a:t>
            </a:r>
          </a:p>
          <a:p>
            <a:r>
              <a:rPr lang="sv-SE" dirty="0" smtClean="0"/>
              <a:t>RESERVUTRUSTNING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093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Lite bilder…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7" y="1231786"/>
            <a:ext cx="3746754" cy="2489454"/>
          </a:xfr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09053"/>
            <a:ext cx="4116670" cy="273447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1290598"/>
            <a:ext cx="3659262" cy="243064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1" y="3937991"/>
            <a:ext cx="3659262" cy="2430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333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LYFT OCH SÄNK</a:t>
            </a:r>
            <a:endParaRPr lang="sv-SE" dirty="0"/>
          </a:p>
        </p:txBody>
      </p:sp>
      <p:pic>
        <p:nvPicPr>
          <p:cNvPr id="4" name="Platshållare för innehåll 3" descr="Timeschedule marine activities OKG - Veidekke.pdf - Adobe Reader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0" t="15153" r="18019" b="5716"/>
          <a:stretch/>
        </p:blipFill>
        <p:spPr>
          <a:xfrm>
            <a:off x="1115616" y="1268760"/>
            <a:ext cx="7370254" cy="5282826"/>
          </a:xfrm>
        </p:spPr>
      </p:pic>
    </p:spTree>
    <p:extLst>
      <p:ext uri="{BB962C8B-B14F-4D97-AF65-F5344CB8AC3E}">
        <p14:creationId xmlns:p14="http://schemas.microsoft.com/office/powerpoint/2010/main" val="408069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ORD OCH BILD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395749" cy="2263140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4" t="11334" r="-1492" b="2926"/>
          <a:stretch/>
        </p:blipFill>
        <p:spPr>
          <a:xfrm rot="16200000">
            <a:off x="137386" y="3631816"/>
            <a:ext cx="3706305" cy="2613940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515868"/>
            <a:ext cx="5031486" cy="3342132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0" t="24267" r="13571" b="19538"/>
          <a:stretch/>
        </p:blipFill>
        <p:spPr>
          <a:xfrm>
            <a:off x="4449637" y="1144992"/>
            <a:ext cx="4330124" cy="23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78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OCH MER…</a:t>
            </a:r>
            <a:endParaRPr lang="sv-SE" dirty="0"/>
          </a:p>
        </p:txBody>
      </p:sp>
      <p:pic>
        <p:nvPicPr>
          <p:cNvPr id="5" name="Platshållare för innehåll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1124744"/>
            <a:ext cx="3406140" cy="2263140"/>
          </a:xfrm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21550"/>
            <a:ext cx="2283922" cy="3426922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78" y="3645024"/>
            <a:ext cx="4574078" cy="3038302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83" y="3626701"/>
            <a:ext cx="4574078" cy="303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6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OCH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FF0000"/>
                </a:solidFill>
              </a:rPr>
              <a:t>TILL</a:t>
            </a:r>
            <a:r>
              <a:rPr lang="sv-SE" dirty="0" smtClean="0"/>
              <a:t> </a:t>
            </a:r>
            <a:r>
              <a:rPr lang="sv-SE" dirty="0" smtClean="0">
                <a:solidFill>
                  <a:srgbClr val="FF0000"/>
                </a:solidFill>
              </a:rPr>
              <a:t>SIST!</a:t>
            </a:r>
            <a:endParaRPr lang="sv-SE" dirty="0">
              <a:solidFill>
                <a:srgbClr val="FF0000"/>
              </a:solidFill>
            </a:endParaRP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>
                <a:solidFill>
                  <a:srgbClr val="FF0000"/>
                </a:solidFill>
              </a:rPr>
              <a:t>TACK FÖR MIG!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TIDPLANERING</a:t>
            </a:r>
            <a:br>
              <a:rPr lang="sv-SE" dirty="0" smtClean="0"/>
            </a:b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r>
              <a:rPr lang="sv-SE" dirty="0" smtClean="0">
                <a:hlinkClick r:id="rId3" action="ppaction://hlinkfile"/>
              </a:rPr>
              <a:t>C:\Users\pewes\Desktop\presentation\tidplan </a:t>
            </a:r>
            <a:r>
              <a:rPr lang="sv-SE" dirty="0" err="1" smtClean="0">
                <a:hlinkClick r:id="rId3" action="ppaction://hlinkfile"/>
              </a:rPr>
              <a:t>okg</a:t>
            </a:r>
            <a:r>
              <a:rPr lang="sv-SE" dirty="0" smtClean="0">
                <a:hlinkClick r:id="rId3" action="ppaction://hlinkfile"/>
              </a:rPr>
              <a:t> 20100302.pdf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4108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APD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UTSPRIDD</a:t>
            </a:r>
          </a:p>
          <a:p>
            <a:r>
              <a:rPr lang="sv-SE" dirty="0" smtClean="0"/>
              <a:t>VÄDERUTSATT</a:t>
            </a:r>
          </a:p>
          <a:p>
            <a:r>
              <a:rPr lang="sv-SE" dirty="0" smtClean="0"/>
              <a:t>BEVAKNING</a:t>
            </a:r>
          </a:p>
          <a:p>
            <a:r>
              <a:rPr lang="sv-SE" dirty="0" smtClean="0"/>
              <a:t>TRANSPORTER</a:t>
            </a:r>
          </a:p>
          <a:p>
            <a:pPr marL="0" indent="0"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075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ARBETSOMRÅDE</a:t>
            </a:r>
            <a:br>
              <a:rPr lang="sv-SE" dirty="0" smtClean="0"/>
            </a:br>
            <a:endParaRPr lang="sv-SE" dirty="0"/>
          </a:p>
        </p:txBody>
      </p:sp>
      <p:pic>
        <p:nvPicPr>
          <p:cNvPr id="4" name="Platshållare för innehåll 3" descr="P_00_1_104_B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9036495" cy="5949280"/>
          </a:xfrm>
        </p:spPr>
      </p:pic>
    </p:spTree>
    <p:extLst>
      <p:ext uri="{BB962C8B-B14F-4D97-AF65-F5344CB8AC3E}">
        <p14:creationId xmlns:p14="http://schemas.microsoft.com/office/powerpoint/2010/main" val="101326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DAMM OCH TUNNEL</a:t>
            </a:r>
            <a:endParaRPr lang="sv-SE" dirty="0"/>
          </a:p>
        </p:txBody>
      </p:sp>
      <p:pic>
        <p:nvPicPr>
          <p:cNvPr id="4" name="Platshållare för innehåll 3" descr="P_00_1_101_D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736"/>
            <a:ext cx="9144000" cy="5805264"/>
          </a:xfrm>
        </p:spPr>
      </p:pic>
    </p:spTree>
    <p:extLst>
      <p:ext uri="{BB962C8B-B14F-4D97-AF65-F5344CB8AC3E}">
        <p14:creationId xmlns:p14="http://schemas.microsoft.com/office/powerpoint/2010/main" val="2126703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INTAGSKONSTRUKTION</a:t>
            </a:r>
            <a:endParaRPr lang="sv-SE" dirty="0"/>
          </a:p>
        </p:txBody>
      </p:sp>
      <p:pic>
        <p:nvPicPr>
          <p:cNvPr id="4" name="Platshållare för innehåll 3" descr="P_00_1_103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736"/>
            <a:ext cx="9143999" cy="5805264"/>
          </a:xfrm>
        </p:spPr>
      </p:pic>
    </p:spTree>
    <p:extLst>
      <p:ext uri="{BB962C8B-B14F-4D97-AF65-F5344CB8AC3E}">
        <p14:creationId xmlns:p14="http://schemas.microsoft.com/office/powerpoint/2010/main" val="2555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 smtClean="0"/>
              <a:t>UTSLAGSLÄGE</a:t>
            </a:r>
            <a:br>
              <a:rPr lang="sv-SE" dirty="0" smtClean="0"/>
            </a:br>
            <a:endParaRPr lang="sv-SE" dirty="0"/>
          </a:p>
        </p:txBody>
      </p:sp>
      <p:pic>
        <p:nvPicPr>
          <p:cNvPr id="4" name="Platshållare för innehåll 3" descr="P_00_1_106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980728"/>
            <a:ext cx="8784976" cy="5688632"/>
          </a:xfrm>
        </p:spPr>
      </p:pic>
    </p:spTree>
    <p:extLst>
      <p:ext uri="{BB962C8B-B14F-4D97-AF65-F5344CB8AC3E}">
        <p14:creationId xmlns:p14="http://schemas.microsoft.com/office/powerpoint/2010/main" val="215350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369</Words>
  <Application>Microsoft Office PowerPoint</Application>
  <PresentationFormat>Bildspel på skärmen (4:3)</PresentationFormat>
  <Paragraphs>135</Paragraphs>
  <Slides>35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35</vt:i4>
      </vt:variant>
    </vt:vector>
  </HeadingPairs>
  <TitlesOfParts>
    <vt:vector size="36" baseType="lpstr">
      <vt:lpstr>Office-tema</vt:lpstr>
      <vt:lpstr>OKG PLEX / DJUPVATTENINTAG OSKARSHAMN 2011 </vt:lpstr>
      <vt:lpstr>AGENDA</vt:lpstr>
      <vt:lpstr>PROJEKTET</vt:lpstr>
      <vt:lpstr>TIDPLANERING </vt:lpstr>
      <vt:lpstr>APD</vt:lpstr>
      <vt:lpstr>ARBETSOMRÅDE </vt:lpstr>
      <vt:lpstr>DAMM OCH TUNNEL</vt:lpstr>
      <vt:lpstr>INTAGSKONSTRUKTION</vt:lpstr>
      <vt:lpstr>UTSLAGSLÄGE </vt:lpstr>
      <vt:lpstr>SYSTEMBESLUT</vt:lpstr>
      <vt:lpstr>VÅRT VAL:</vt:lpstr>
      <vt:lpstr>BETONGKONSTRUKTIONER</vt:lpstr>
      <vt:lpstr>INTAGSKONSTRUKTION</vt:lpstr>
      <vt:lpstr>KOMPLICERAD FORMNING</vt:lpstr>
      <vt:lpstr>KOMPLICERAD ARMERING</vt:lpstr>
      <vt:lpstr>SLANK DIMENSIONERING</vt:lpstr>
      <vt:lpstr>SLANK KONSTRUKTION</vt:lpstr>
      <vt:lpstr>SÄTTFALSAR</vt:lpstr>
      <vt:lpstr>SAKER ATT FUNDERA ÖVER</vt:lpstr>
      <vt:lpstr>PowerPoint-presentation</vt:lpstr>
      <vt:lpstr>UPPLAGSRING</vt:lpstr>
      <vt:lpstr>LITE BILDER</vt:lpstr>
      <vt:lpstr>DAMM OCH SPONT</vt:lpstr>
      <vt:lpstr>EN BILD SÄGER MER ÄN…</vt:lpstr>
      <vt:lpstr>OFFSHORE-ARBETEN</vt:lpstr>
      <vt:lpstr>MUDDRING</vt:lpstr>
      <vt:lpstr>MELLANLÄGG </vt:lpstr>
      <vt:lpstr>UNDERVATTENSGJUTNING</vt:lpstr>
      <vt:lpstr>KRAV PÅ BTG</vt:lpstr>
      <vt:lpstr>UTRUSTNING</vt:lpstr>
      <vt:lpstr>Lite bilder…</vt:lpstr>
      <vt:lpstr>LYFT OCH SÄNK</vt:lpstr>
      <vt:lpstr>ORD OCH BILD</vt:lpstr>
      <vt:lpstr>OCH MER…</vt:lpstr>
      <vt:lpstr>OCH TILL SIST!</vt:lpstr>
    </vt:vector>
  </TitlesOfParts>
  <Company>Veidekke Sverige 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OKG PLEX / DJUPVATTENINTAG OSKARSHAMN 2011</dc:title>
  <dc:creator>Per Westman</dc:creator>
  <cp:lastModifiedBy>Per Westman</cp:lastModifiedBy>
  <cp:revision>28</cp:revision>
  <dcterms:created xsi:type="dcterms:W3CDTF">2011-10-28T09:06:08Z</dcterms:created>
  <dcterms:modified xsi:type="dcterms:W3CDTF">2011-11-01T09:08:31Z</dcterms:modified>
</cp:coreProperties>
</file>